
<file path=[Content_Types].xml><?xml version="1.0" encoding="utf-8"?>
<Types xmlns="http://schemas.openxmlformats.org/package/2006/content-types">
  <Default Extension="jpg" ContentType="image/jpeg"/>
  <Default Extension="wmf" ContentType="image/x-wmf"/>
  <Default Extension="png" ContentType="image/png"/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</p:sldIdLst>
  <p:sldSz cx="12192000" cy="6858000"/>
  <p:notesSz cx="6858000" cy="12192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523880" y="1743120"/>
            <a:ext cx="91432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p>
            <a:pPr algn="ctr">
              <a:defRPr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523880" y="1743120"/>
            <a:ext cx="91432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p>
            <a:pPr algn="ctr">
              <a:defRPr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  <p:sp>
        <p:nvSpPr>
          <p:cNvPr id="8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523880" y="1743120"/>
            <a:ext cx="91432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p>
            <a:pPr algn="ctr">
              <a:defRPr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  <p:sp>
        <p:nvSpPr>
          <p:cNvPr id="8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  <p:sp>
        <p:nvSpPr>
          <p:cNvPr id="9" name="PlaceHolder 6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  <p:sp>
        <p:nvSpPr>
          <p:cNvPr id="10" name="PlaceHolder 7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523880" y="1743120"/>
            <a:ext cx="91432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p>
            <a:pPr algn="ctr">
              <a:defRPr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p>
            <a:pPr algn="ctr">
              <a:defRPr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523880" y="1743120"/>
            <a:ext cx="91432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p>
            <a:pPr algn="ctr">
              <a:defRPr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523880" y="1743120"/>
            <a:ext cx="91432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p>
            <a:pPr algn="ctr">
              <a:defRPr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523880" y="1743120"/>
            <a:ext cx="91432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p>
            <a:pPr algn="ctr">
              <a:defRPr/>
            </a:pPr>
            <a:endParaRPr lang="de-DE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1523880" y="1743120"/>
            <a:ext cx="9143280" cy="5309640"/>
          </a:xfrm>
          <a:prstGeom prst="rect">
            <a:avLst/>
          </a:prstGeom>
        </p:spPr>
        <p:txBody>
          <a:bodyPr lIns="0" tIns="0" rIns="0" bIns="0" anchor="ctr">
            <a:spAutoFit/>
          </a:bodyPr>
          <a:p>
            <a:pPr algn="ctr">
              <a:defRPr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523880" y="1743120"/>
            <a:ext cx="91432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p>
            <a:pPr algn="ctr">
              <a:defRPr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523880" y="1743120"/>
            <a:ext cx="91432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p>
            <a:pPr algn="ctr">
              <a:defRPr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523880" y="1743120"/>
            <a:ext cx="91432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p>
            <a:pPr algn="ctr">
              <a:defRPr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>
              <a:defRPr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523880" y="1743120"/>
            <a:ext cx="91432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p>
            <a:pPr>
              <a:defRPr/>
            </a:pPr>
            <a:r>
              <a:rPr lang="de-DE" sz="1800" b="0" strike="noStrike" spc="-1">
                <a:latin typeface="Arial"/>
              </a:rPr>
              <a:t>Click to edit the title text format</a:t>
            </a:r>
            <a:endParaRPr lang="de-DE" sz="1800" b="0" strike="noStrike" spc="-1">
              <a:latin typeface="Arial"/>
            </a:endParaRPr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g"/><Relationship Id="rId6" Type="http://schemas.openxmlformats.org/officeDocument/2006/relationships/image" Target="../media/image5.png"/><Relationship Id="rId7" Type="http://schemas.openxmlformats.org/officeDocument/2006/relationships/image" Target="../media/image6.jp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 hidden="0"/>
          <p:cNvSpPr/>
          <p:nvPr isPhoto="0" userDrawn="0"/>
        </p:nvSpPr>
        <p:spPr bwMode="auto">
          <a:xfrm>
            <a:off x="8325000" y="5768280"/>
            <a:ext cx="681480" cy="306360"/>
          </a:xfrm>
          <a:custGeom>
            <a:avLst/>
            <a:gdLst/>
            <a:ahLst/>
            <a:cxnLst/>
            <a:rect l="l" t="t" r="r" b="b"/>
            <a:pathLst>
              <a:path w="21600" h="21600" fill="norm" stroke="1" extrusionOk="0">
                <a:moveTo>
                  <a:pt x="6602" y="7207"/>
                </a:moveTo>
                <a:lnTo>
                  <a:pt x="6602" y="0"/>
                </a:lnTo>
                <a:lnTo>
                  <a:pt x="0" y="10800"/>
                </a:lnTo>
                <a:lnTo>
                  <a:pt x="6602" y="21600"/>
                </a:lnTo>
                <a:lnTo>
                  <a:pt x="6602" y="14393"/>
                </a:lnTo>
                <a:lnTo>
                  <a:pt x="21600" y="14393"/>
                </a:lnTo>
                <a:lnTo>
                  <a:pt x="21600" y="7207"/>
                </a:lnTo>
                <a:close/>
              </a:path>
            </a:pathLst>
          </a:custGeom>
          <a:solidFill>
            <a:srgbClr val="0070C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" name="CustomShape 2" hidden="0"/>
          <p:cNvSpPr/>
          <p:nvPr isPhoto="0" userDrawn="0"/>
        </p:nvSpPr>
        <p:spPr bwMode="auto">
          <a:xfrm>
            <a:off x="223200" y="-24120"/>
            <a:ext cx="3482280" cy="65016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20160" tIns="20160" rIns="20160" bIns="20160" anchor="ctr">
            <a:spAutoFit/>
          </a:bodyPr>
          <a:p>
            <a:pPr>
              <a:lnSpc>
                <a:spcPct val="100000"/>
              </a:lnSpc>
              <a:defRPr/>
            </a:pPr>
            <a:r>
              <a:rPr lang="de-DE" sz="4000" b="1" strike="noStrike" spc="-1">
                <a:solidFill>
                  <a:srgbClr val="B51600"/>
                </a:solidFill>
                <a:latin typeface="Arial"/>
                <a:ea typeface="Arial"/>
              </a:rPr>
              <a:t>iPad Placemat</a:t>
            </a:r>
            <a:endParaRPr lang="de-DE" sz="4000" b="0" strike="noStrike" spc="-1">
              <a:latin typeface="Arial"/>
            </a:endParaRPr>
          </a:p>
        </p:txBody>
      </p:sp>
      <p:grpSp>
        <p:nvGrpSpPr>
          <p:cNvPr id="6" name="Group 3" hidden="0"/>
          <p:cNvGrpSpPr/>
          <p:nvPr isPhoto="0" userDrawn="0"/>
        </p:nvGrpSpPr>
        <p:grpSpPr bwMode="auto">
          <a:xfrm flipH="0" flipV="0">
            <a:off x="8664496" y="4463665"/>
            <a:ext cx="2805095" cy="1978127"/>
            <a:chOff x="0" y="0"/>
            <a:chExt cx="2805095" cy="1978127"/>
          </a:xfrm>
        </p:grpSpPr>
        <p:pic>
          <p:nvPicPr>
            <p:cNvPr id="7" name="iPad-Air-2-portrait.png" descr="" hidden="0"/>
            <p:cNvPicPr/>
            <p:nvPr isPhoto="0" userDrawn="0"/>
          </p:nvPicPr>
          <p:blipFill>
            <a:blip r:embed="rId2"/>
            <a:stretch/>
          </p:blipFill>
          <p:spPr bwMode="auto">
            <a:xfrm>
              <a:off x="0" y="0"/>
              <a:ext cx="2805095" cy="1978127"/>
            </a:xfrm>
            <a:prstGeom prst="rect">
              <a:avLst/>
            </a:prstGeom>
            <a:ln w="3240">
              <a:noFill/>
            </a:ln>
          </p:spPr>
        </p:pic>
        <p:pic>
          <p:nvPicPr>
            <p:cNvPr id="8" name="35941025-8D57-457F-98EB-EED15C786FCB-L0-001.png" descr="" hidden="0"/>
            <p:cNvPicPr/>
            <p:nvPr isPhoto="0" userDrawn="0"/>
          </p:nvPicPr>
          <p:blipFill>
            <a:blip r:embed="rId3"/>
            <a:stretch/>
          </p:blipFill>
          <p:spPr bwMode="auto">
            <a:xfrm>
              <a:off x="166506" y="168395"/>
              <a:ext cx="2471595" cy="1641337"/>
            </a:xfrm>
            <a:prstGeom prst="rect">
              <a:avLst/>
            </a:prstGeom>
            <a:ln w="3240">
              <a:noFill/>
            </a:ln>
          </p:spPr>
        </p:pic>
      </p:grpSp>
      <p:sp>
        <p:nvSpPr>
          <p:cNvPr id="9" name="CustomShape 4" hidden="0"/>
          <p:cNvSpPr/>
          <p:nvPr isPhoto="0" userDrawn="0"/>
        </p:nvSpPr>
        <p:spPr bwMode="auto">
          <a:xfrm>
            <a:off x="3724200" y="69120"/>
            <a:ext cx="2370960" cy="29412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20160" tIns="20160" rIns="20160" bIns="20160" anchor="ctr">
            <a:spAutoFit/>
          </a:bodyPr>
          <a:p>
            <a:pPr>
              <a:lnSpc>
                <a:spcPct val="100000"/>
              </a:lnSpc>
              <a:defRPr/>
            </a:pPr>
            <a:r>
              <a:rPr lang="de-DE" sz="1650" b="1" strike="noStrike" spc="-1">
                <a:solidFill>
                  <a:srgbClr val="B51A00"/>
                </a:solidFill>
                <a:latin typeface="Helvetica Neue"/>
                <a:ea typeface="DejaVu Sans"/>
              </a:rPr>
              <a:t>für die Anton App</a:t>
            </a:r>
            <a:endParaRPr lang="de-DE" sz="1650" b="0" strike="noStrike" spc="-1">
              <a:latin typeface="Arial"/>
            </a:endParaRPr>
          </a:p>
        </p:txBody>
      </p:sp>
      <p:sp>
        <p:nvSpPr>
          <p:cNvPr id="10" name="CustomShape 5" hidden="0"/>
          <p:cNvSpPr/>
          <p:nvPr isPhoto="0" userDrawn="0"/>
        </p:nvSpPr>
        <p:spPr bwMode="auto">
          <a:xfrm>
            <a:off x="8749080" y="4460760"/>
            <a:ext cx="2411640" cy="95436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20160" tIns="20160" rIns="20160" bIns="20160" anchor="ctr">
            <a:spAutoFit/>
          </a:bodyPr>
          <a:p>
            <a:pPr>
              <a:lnSpc>
                <a:spcPct val="100000"/>
              </a:lnSpc>
              <a:defRPr/>
            </a:pPr>
            <a:r>
              <a:rPr lang="de-DE" sz="2000" b="1" strike="noStrike" spc="-1">
                <a:solidFill>
                  <a:srgbClr val="000000"/>
                </a:solidFill>
                <a:latin typeface="Helvetica Neue"/>
                <a:ea typeface="DejaVu Sans"/>
              </a:rPr>
              <a:t>Abmelden </a:t>
            </a:r>
            <a:endParaRPr lang="de-DE" sz="2000" b="0" strike="noStrike" spc="-1">
              <a:latin typeface="Arial"/>
            </a:endParaRPr>
          </a:p>
          <a:p>
            <a:pPr>
              <a:lnSpc>
                <a:spcPct val="100000"/>
              </a:lnSpc>
              <a:defRPr/>
            </a:pPr>
            <a:r>
              <a:rPr lang="de-DE" sz="2000" b="1" strike="noStrike" spc="-1">
                <a:solidFill>
                  <a:srgbClr val="000000"/>
                </a:solidFill>
                <a:latin typeface="Helvetica Neue"/>
                <a:ea typeface="DejaVu Sans"/>
              </a:rPr>
              <a:t>nicht vergessen!</a:t>
            </a:r>
            <a:endParaRPr lang="de-DE" sz="2000" b="0" strike="noStrike" spc="-1">
              <a:latin typeface="Arial"/>
            </a:endParaRPr>
          </a:p>
        </p:txBody>
      </p:sp>
      <p:sp>
        <p:nvSpPr>
          <p:cNvPr id="11" name="CustomShape 6" hidden="0"/>
          <p:cNvSpPr/>
          <p:nvPr isPhoto="0" userDrawn="0"/>
        </p:nvSpPr>
        <p:spPr bwMode="auto">
          <a:xfrm>
            <a:off x="8750160" y="5733360"/>
            <a:ext cx="372960" cy="361800"/>
          </a:xfrm>
          <a:prstGeom prst="ellipse">
            <a:avLst/>
          </a:prstGeom>
          <a:solidFill>
            <a:srgbClr val="0070C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tIns="0" rIns="0" bIns="0" anchor="ctr">
            <a:noAutofit/>
          </a:bodyPr>
          <a:p>
            <a:pPr algn="ctr">
              <a:lnSpc>
                <a:spcPct val="100000"/>
              </a:lnSpc>
              <a:defRPr/>
            </a:pPr>
            <a:r>
              <a:rPr lang="de-DE" sz="1550" b="1" strike="noStrike" spc="-1">
                <a:solidFill>
                  <a:srgbClr val="FFFFFF"/>
                </a:solidFill>
                <a:latin typeface="Helvetica Neue"/>
                <a:ea typeface="DejaVu Sans"/>
              </a:rPr>
              <a:t>3</a:t>
            </a:r>
            <a:endParaRPr lang="de-DE" sz="1550" b="0" strike="noStrike" spc="-1">
              <a:latin typeface="Arial"/>
            </a:endParaRPr>
          </a:p>
        </p:txBody>
      </p:sp>
      <p:sp>
        <p:nvSpPr>
          <p:cNvPr id="12" name="CustomShape 7" hidden="0"/>
          <p:cNvSpPr/>
          <p:nvPr isPhoto="0" userDrawn="0"/>
        </p:nvSpPr>
        <p:spPr bwMode="auto">
          <a:xfrm>
            <a:off x="2084040" y="5121000"/>
            <a:ext cx="1787040" cy="34596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3" name="Grafik 56" descr="" hidden="0"/>
          <p:cNvPicPr/>
          <p:nvPr isPhoto="0" userDrawn="0"/>
        </p:nvPicPr>
        <p:blipFill>
          <a:blip r:embed="rId4"/>
          <a:stretch/>
        </p:blipFill>
        <p:spPr bwMode="auto">
          <a:xfrm>
            <a:off x="7347960" y="2114640"/>
            <a:ext cx="241560" cy="272520"/>
          </a:xfrm>
          <a:prstGeom prst="rect">
            <a:avLst/>
          </a:prstGeom>
          <a:ln>
            <a:noFill/>
          </a:ln>
        </p:spPr>
      </p:pic>
      <p:sp>
        <p:nvSpPr>
          <p:cNvPr id="14" name="CustomShape 8" hidden="0"/>
          <p:cNvSpPr/>
          <p:nvPr isPhoto="0" userDrawn="0"/>
        </p:nvSpPr>
        <p:spPr bwMode="auto">
          <a:xfrm>
            <a:off x="8750160" y="1483560"/>
            <a:ext cx="2716200" cy="64944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20160" tIns="20160" rIns="20160" bIns="20160" anchor="ctr">
            <a:spAutoFit/>
          </a:bodyPr>
          <a:p>
            <a:pPr>
              <a:lnSpc>
                <a:spcPct val="100000"/>
              </a:lnSpc>
              <a:defRPr/>
            </a:pPr>
            <a:r>
              <a:rPr lang="de-DE" sz="2000" b="1" strike="noStrike" spc="-1">
                <a:solidFill>
                  <a:srgbClr val="000000"/>
                </a:solidFill>
                <a:latin typeface="Helvetica Neue"/>
                <a:ea typeface="DejaVu Sans"/>
              </a:rPr>
              <a:t>Übung auswählen</a:t>
            </a:r>
            <a:endParaRPr lang="de-DE" sz="2000" b="0" strike="noStrike" spc="-1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de-DE" sz="2000" b="0" strike="noStrike" spc="-1">
              <a:latin typeface="Arial"/>
            </a:endParaRPr>
          </a:p>
        </p:txBody>
      </p:sp>
      <p:pic>
        <p:nvPicPr>
          <p:cNvPr id="15" name="6FE97435-3E06-4F1A-B774-9C13A1E305E9-L0-001.jpeg" descr="" hidden="0"/>
          <p:cNvPicPr/>
          <p:nvPr isPhoto="0" userDrawn="0"/>
        </p:nvPicPr>
        <p:blipFill>
          <a:blip r:embed="rId5"/>
          <a:srcRect l="39442" t="62386" r="52767" b="32008"/>
          <a:stretch/>
        </p:blipFill>
        <p:spPr bwMode="auto">
          <a:xfrm>
            <a:off x="9263880" y="3173760"/>
            <a:ext cx="512640" cy="501120"/>
          </a:xfrm>
          <a:prstGeom prst="rect">
            <a:avLst/>
          </a:prstGeom>
          <a:ln w="3240">
            <a:noFill/>
          </a:ln>
        </p:spPr>
      </p:pic>
      <p:pic>
        <p:nvPicPr>
          <p:cNvPr id="16" name="Grafik 20" descr="" hidden="0"/>
          <p:cNvPicPr/>
          <p:nvPr isPhoto="0" userDrawn="0"/>
        </p:nvPicPr>
        <p:blipFill>
          <a:blip r:embed="rId6"/>
          <a:stretch/>
        </p:blipFill>
        <p:spPr bwMode="auto">
          <a:xfrm>
            <a:off x="9302760" y="2089080"/>
            <a:ext cx="392040" cy="451800"/>
          </a:xfrm>
          <a:prstGeom prst="rect">
            <a:avLst/>
          </a:prstGeom>
          <a:ln>
            <a:noFill/>
          </a:ln>
        </p:spPr>
      </p:pic>
      <p:sp>
        <p:nvSpPr>
          <p:cNvPr id="17" name="CustomShape 9" hidden="0"/>
          <p:cNvSpPr/>
          <p:nvPr isPhoto="0" userDrawn="0"/>
        </p:nvSpPr>
        <p:spPr bwMode="auto">
          <a:xfrm rot="5400000">
            <a:off x="9321480" y="2765519"/>
            <a:ext cx="398880" cy="218160"/>
          </a:xfrm>
          <a:prstGeom prst="rightArrow">
            <a:avLst>
              <a:gd name="adj1" fmla="val 32000"/>
              <a:gd name="adj2" fmla="val 115039"/>
            </a:avLst>
          </a:prstGeom>
          <a:solidFill>
            <a:srgbClr val="0070C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8" name="CustomShape 10" hidden="0"/>
          <p:cNvSpPr/>
          <p:nvPr isPhoto="0" userDrawn="0"/>
        </p:nvSpPr>
        <p:spPr bwMode="auto">
          <a:xfrm>
            <a:off x="9939240" y="3072240"/>
            <a:ext cx="1692360" cy="95436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20160" tIns="20160" rIns="20160" bIns="20160" anchor="ctr">
            <a:spAutoFit/>
          </a:bodyPr>
          <a:p>
            <a:pPr>
              <a:lnSpc>
                <a:spcPct val="100000"/>
              </a:lnSpc>
              <a:defRPr/>
            </a:pPr>
            <a:r>
              <a:rPr lang="de-DE" sz="2000" b="1" strike="noStrike" spc="-1">
                <a:solidFill>
                  <a:srgbClr val="000000"/>
                </a:solidFill>
                <a:latin typeface="Helvetica Neue"/>
                <a:ea typeface="DejaVu Sans"/>
              </a:rPr>
              <a:t>Übung </a:t>
            </a:r>
            <a:endParaRPr lang="de-DE" sz="2000" b="0" strike="noStrike" spc="-1">
              <a:latin typeface="Arial"/>
            </a:endParaRPr>
          </a:p>
          <a:p>
            <a:pPr>
              <a:lnSpc>
                <a:spcPct val="100000"/>
              </a:lnSpc>
              <a:defRPr/>
            </a:pPr>
            <a:r>
              <a:rPr lang="de-DE" sz="2000" b="1" strike="noStrike" spc="-1">
                <a:solidFill>
                  <a:srgbClr val="000000"/>
                </a:solidFill>
                <a:latin typeface="Helvetica Neue"/>
                <a:ea typeface="DejaVu Sans"/>
              </a:rPr>
              <a:t>fertig</a:t>
            </a:r>
            <a:endParaRPr lang="de-DE" sz="2000" b="0" strike="noStrike" spc="-1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de-DE" sz="2000" b="0" strike="noStrike" spc="-1">
              <a:latin typeface="Arial"/>
            </a:endParaRPr>
          </a:p>
        </p:txBody>
      </p:sp>
      <p:grpSp>
        <p:nvGrpSpPr>
          <p:cNvPr id="19" name="Group 11" hidden="0"/>
          <p:cNvGrpSpPr/>
          <p:nvPr isPhoto="0" userDrawn="0"/>
        </p:nvGrpSpPr>
        <p:grpSpPr bwMode="auto">
          <a:xfrm>
            <a:off x="10500480" y="4779000"/>
            <a:ext cx="1210680" cy="1782720"/>
            <a:chOff x="10500480" y="4779000"/>
            <a:chExt cx="1210680" cy="1782720"/>
          </a:xfrm>
        </p:grpSpPr>
        <p:pic>
          <p:nvPicPr>
            <p:cNvPr id="20" name="DDCE074A-6113-4E2A-9E8E-A98928E6541E-L0-001.jpeg" descr="" hidden="0"/>
            <p:cNvPicPr/>
            <p:nvPr isPhoto="0" userDrawn="0"/>
          </p:nvPicPr>
          <p:blipFill>
            <a:blip r:embed="rId7"/>
            <a:stretch/>
          </p:blipFill>
          <p:spPr bwMode="auto">
            <a:xfrm>
              <a:off x="10500480" y="4779000"/>
              <a:ext cx="923760" cy="1617480"/>
            </a:xfrm>
            <a:prstGeom prst="rect">
              <a:avLst/>
            </a:prstGeom>
            <a:ln w="3240">
              <a:noFill/>
            </a:ln>
          </p:spPr>
        </p:pic>
        <p:pic>
          <p:nvPicPr>
            <p:cNvPr id="21" name="Grafik 64" descr="" hidden="0"/>
            <p:cNvPicPr/>
            <p:nvPr isPhoto="0" userDrawn="0"/>
          </p:nvPicPr>
          <p:blipFill>
            <a:blip r:embed="rId8"/>
            <a:stretch/>
          </p:blipFill>
          <p:spPr bwMode="auto">
            <a:xfrm>
              <a:off x="11287079" y="6127560"/>
              <a:ext cx="424080" cy="43416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2" name="CustomShape 12" hidden="0"/>
          <p:cNvSpPr/>
          <p:nvPr isPhoto="0" userDrawn="0"/>
        </p:nvSpPr>
        <p:spPr bwMode="auto">
          <a:xfrm>
            <a:off x="8343000" y="2040840"/>
            <a:ext cx="681480" cy="306360"/>
          </a:xfrm>
          <a:custGeom>
            <a:avLst/>
            <a:gdLst/>
            <a:ahLst/>
            <a:cxnLst/>
            <a:rect l="l" t="t" r="r" b="b"/>
            <a:pathLst>
              <a:path w="21600" h="21600" fill="norm" stroke="1" extrusionOk="0">
                <a:moveTo>
                  <a:pt x="6602" y="7207"/>
                </a:moveTo>
                <a:lnTo>
                  <a:pt x="6602" y="0"/>
                </a:lnTo>
                <a:lnTo>
                  <a:pt x="0" y="10800"/>
                </a:lnTo>
                <a:lnTo>
                  <a:pt x="6602" y="21600"/>
                </a:lnTo>
                <a:lnTo>
                  <a:pt x="6602" y="14393"/>
                </a:lnTo>
                <a:lnTo>
                  <a:pt x="21600" y="14393"/>
                </a:lnTo>
                <a:lnTo>
                  <a:pt x="21600" y="7207"/>
                </a:lnTo>
                <a:close/>
              </a:path>
            </a:pathLst>
          </a:custGeom>
          <a:solidFill>
            <a:srgbClr val="0070C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3" name="CustomShape 13" hidden="0"/>
          <p:cNvSpPr/>
          <p:nvPr isPhoto="0" userDrawn="0"/>
        </p:nvSpPr>
        <p:spPr bwMode="auto">
          <a:xfrm>
            <a:off x="8766720" y="2014560"/>
            <a:ext cx="372960" cy="382680"/>
          </a:xfrm>
          <a:prstGeom prst="ellipse">
            <a:avLst/>
          </a:prstGeom>
          <a:solidFill>
            <a:srgbClr val="0070C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tIns="0" rIns="0" bIns="0" anchor="ctr">
            <a:noAutofit/>
          </a:bodyPr>
          <a:p>
            <a:pPr algn="ctr">
              <a:lnSpc>
                <a:spcPct val="100000"/>
              </a:lnSpc>
              <a:defRPr/>
            </a:pPr>
            <a:r>
              <a:rPr lang="de-DE" sz="1550" b="1" strike="noStrike" spc="-1">
                <a:solidFill>
                  <a:srgbClr val="FFFFFF"/>
                </a:solidFill>
                <a:latin typeface="Helvetica Neue"/>
                <a:ea typeface="DejaVu Sans"/>
              </a:rPr>
              <a:t>2</a:t>
            </a:r>
            <a:endParaRPr lang="de-DE" sz="1550" b="0" strike="noStrike" spc="-1">
              <a:latin typeface="Arial"/>
            </a:endParaRPr>
          </a:p>
        </p:txBody>
      </p:sp>
      <p:grpSp>
        <p:nvGrpSpPr>
          <p:cNvPr id="24" name="Group 14" hidden="0"/>
          <p:cNvGrpSpPr/>
          <p:nvPr isPhoto="0" userDrawn="0"/>
        </p:nvGrpSpPr>
        <p:grpSpPr bwMode="auto">
          <a:xfrm>
            <a:off x="-2240195" y="-3216025"/>
            <a:ext cx="2898000" cy="5662800"/>
            <a:chOff x="348120" y="676800"/>
            <a:chExt cx="2898000" cy="5662800"/>
          </a:xfrm>
        </p:grpSpPr>
        <p:grpSp>
          <p:nvGrpSpPr>
            <p:cNvPr id="25" name="Group 15" hidden="0"/>
            <p:cNvGrpSpPr/>
            <p:nvPr isPhoto="0" userDrawn="0"/>
          </p:nvGrpSpPr>
          <p:grpSpPr bwMode="auto">
            <a:xfrm>
              <a:off x="848879" y="676800"/>
              <a:ext cx="914760" cy="824760"/>
              <a:chOff x="848879" y="676800"/>
              <a:chExt cx="914760" cy="824760"/>
            </a:xfrm>
          </p:grpSpPr>
          <p:sp>
            <p:nvSpPr>
              <p:cNvPr id="26" name="CustomShape 16" hidden="0"/>
              <p:cNvSpPr/>
              <p:nvPr isPhoto="0" userDrawn="0"/>
            </p:nvSpPr>
            <p:spPr bwMode="auto">
              <a:xfrm>
                <a:off x="848879" y="676800"/>
                <a:ext cx="914760" cy="824760"/>
              </a:xfrm>
              <a:prstGeom prst="roundRect">
                <a:avLst>
                  <a:gd name="adj" fmla="val 16667"/>
                </a:avLst>
              </a:prstGeom>
              <a:ln>
                <a:rou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/>
            </p:style>
          </p:sp>
          <p:pic>
            <p:nvPicPr>
              <p:cNvPr id="27" name="043B6AE2-14C7-4B24-B524-9E6CCE75EF71-L0-001.jpeg" descr="" hidden="0"/>
              <p:cNvPicPr/>
              <p:nvPr isPhoto="0" userDrawn="0"/>
            </p:nvPicPr>
            <p:blipFill>
              <a:blip r:embed="rId9"/>
              <a:stretch/>
            </p:blipFill>
            <p:spPr bwMode="auto">
              <a:xfrm>
                <a:off x="907560" y="711000"/>
                <a:ext cx="797040" cy="725400"/>
              </a:xfrm>
              <a:prstGeom prst="rect">
                <a:avLst/>
              </a:prstGeom>
              <a:ln w="3240">
                <a:noFill/>
              </a:ln>
            </p:spPr>
          </p:pic>
        </p:grpSp>
        <p:sp>
          <p:nvSpPr>
            <p:cNvPr id="28" name="CustomShape 17" hidden="0"/>
            <p:cNvSpPr/>
            <p:nvPr isPhoto="0" userDrawn="0"/>
          </p:nvSpPr>
          <p:spPr bwMode="auto">
            <a:xfrm rot="5400000">
              <a:off x="1145520" y="4221000"/>
              <a:ext cx="430920" cy="226440"/>
            </a:xfrm>
            <a:prstGeom prst="rightArrow">
              <a:avLst>
                <a:gd name="adj1" fmla="val 32000"/>
                <a:gd name="adj2" fmla="val 115039"/>
              </a:avLst>
            </a:prstGeom>
            <a:solidFill>
              <a:schemeClr val="accent1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pic>
          <p:nvPicPr>
            <p:cNvPr id="29" name="Grafik 6" descr="" hidden="0"/>
            <p:cNvPicPr/>
            <p:nvPr isPhoto="0" userDrawn="0"/>
          </p:nvPicPr>
          <p:blipFill>
            <a:blip r:embed="rId10"/>
            <a:stretch/>
          </p:blipFill>
          <p:spPr bwMode="auto">
            <a:xfrm>
              <a:off x="630720" y="4403160"/>
              <a:ext cx="1430280" cy="1936440"/>
            </a:xfrm>
            <a:prstGeom prst="rect">
              <a:avLst/>
            </a:prstGeom>
            <a:ln>
              <a:noFill/>
            </a:ln>
          </p:spPr>
        </p:pic>
        <p:sp>
          <p:nvSpPr>
            <p:cNvPr id="30" name="CustomShape 18" hidden="0"/>
            <p:cNvSpPr/>
            <p:nvPr isPhoto="0" userDrawn="0"/>
          </p:nvSpPr>
          <p:spPr bwMode="auto">
            <a:xfrm>
              <a:off x="1233360" y="5155200"/>
              <a:ext cx="733320" cy="1965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>
              <a:spAutoFit/>
            </a:bodyPr>
            <a:p>
              <a:pPr>
                <a:lnSpc>
                  <a:spcPct val="100000"/>
                </a:lnSpc>
                <a:defRPr/>
              </a:pPr>
              <a:r>
                <a:rPr lang="de-DE" sz="700" b="1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xxxxxxx</a:t>
              </a:r>
              <a:endParaRPr lang="de-DE" sz="700" b="0" strike="noStrike" spc="-1">
                <a:latin typeface="Arial"/>
              </a:endParaRPr>
            </a:p>
          </p:txBody>
        </p:sp>
        <p:grpSp>
          <p:nvGrpSpPr>
            <p:cNvPr id="31" name="Group 19" hidden="0"/>
            <p:cNvGrpSpPr/>
            <p:nvPr isPhoto="0" userDrawn="0"/>
          </p:nvGrpSpPr>
          <p:grpSpPr bwMode="auto">
            <a:xfrm>
              <a:off x="1105560" y="1579680"/>
              <a:ext cx="418320" cy="705960"/>
              <a:chOff x="1105560" y="1579680"/>
              <a:chExt cx="418320" cy="705960"/>
            </a:xfrm>
          </p:grpSpPr>
          <p:sp>
            <p:nvSpPr>
              <p:cNvPr id="32" name="CustomShape 20" hidden="0"/>
              <p:cNvSpPr/>
              <p:nvPr isPhoto="0" userDrawn="0"/>
            </p:nvSpPr>
            <p:spPr bwMode="auto">
              <a:xfrm rot="5400000">
                <a:off x="1127520" y="1991520"/>
                <a:ext cx="383400" cy="204840"/>
              </a:xfrm>
              <a:prstGeom prst="rightArrow">
                <a:avLst>
                  <a:gd name="adj1" fmla="val 32000"/>
                  <a:gd name="adj2" fmla="val 115039"/>
                </a:avLst>
              </a:prstGeom>
              <a:solidFill>
                <a:schemeClr val="accent1"/>
              </a:solidFill>
              <a:ln w="936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3" name="CustomShape 21" hidden="0"/>
              <p:cNvSpPr/>
              <p:nvPr isPhoto="0" userDrawn="0"/>
            </p:nvSpPr>
            <p:spPr bwMode="auto">
              <a:xfrm>
                <a:off x="1105560" y="1579680"/>
                <a:ext cx="418320" cy="370800"/>
              </a:xfrm>
              <a:prstGeom prst="ellipse">
                <a:avLst/>
              </a:prstGeom>
              <a:solidFill>
                <a:schemeClr val="accent5">
                  <a:lumOff val="-29866"/>
                </a:schemeClr>
              </a:solidFill>
              <a:ln w="936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tIns="0" rIns="0" bIns="0" anchor="ctr">
                <a:noAutofit/>
              </a:bodyPr>
              <a:p>
                <a:pPr algn="ctr">
                  <a:lnSpc>
                    <a:spcPct val="100000"/>
                  </a:lnSpc>
                  <a:defRPr/>
                </a:pPr>
                <a:r>
                  <a:rPr lang="de-DE" sz="1550" b="1" strike="noStrike" spc="-1">
                    <a:solidFill>
                      <a:srgbClr val="FFFFFF"/>
                    </a:solidFill>
                    <a:latin typeface="Helvetica Neue"/>
                    <a:ea typeface="DejaVu Sans"/>
                  </a:rPr>
                  <a:t>1</a:t>
                </a:r>
                <a:endParaRPr lang="de-DE" sz="1550" b="0" strike="noStrike" spc="-1">
                  <a:latin typeface="Arial"/>
                </a:endParaRPr>
              </a:p>
            </p:txBody>
          </p:sp>
        </p:grpSp>
        <p:grpSp>
          <p:nvGrpSpPr>
            <p:cNvPr id="34" name="Group 22" hidden="0"/>
            <p:cNvGrpSpPr/>
            <p:nvPr isPhoto="0" userDrawn="0"/>
          </p:nvGrpSpPr>
          <p:grpSpPr bwMode="auto">
            <a:xfrm>
              <a:off x="348120" y="2353680"/>
              <a:ext cx="1812240" cy="935280"/>
              <a:chOff x="348120" y="2353680"/>
              <a:chExt cx="1812240" cy="935280"/>
            </a:xfrm>
          </p:grpSpPr>
          <p:pic>
            <p:nvPicPr>
              <p:cNvPr id="35" name="Grafik 2" descr="" hidden="0"/>
              <p:cNvPicPr/>
              <p:nvPr isPhoto="0" userDrawn="0"/>
            </p:nvPicPr>
            <p:blipFill>
              <a:blip r:embed="rId11"/>
              <a:srcRect l="-6457" t="38444" r="0" b="0"/>
              <a:stretch/>
            </p:blipFill>
            <p:spPr bwMode="auto">
              <a:xfrm>
                <a:off x="348120" y="2353680"/>
                <a:ext cx="1812240" cy="93528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6" name="Grafik 12" descr="" hidden="0"/>
              <p:cNvPicPr/>
              <p:nvPr isPhoto="0" userDrawn="0"/>
            </p:nvPicPr>
            <p:blipFill>
              <a:blip r:embed="rId12"/>
              <a:stretch/>
            </p:blipFill>
            <p:spPr bwMode="auto">
              <a:xfrm>
                <a:off x="1679759" y="2776680"/>
                <a:ext cx="463680" cy="39852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37" name="C3F41C9F-8691-4F4C-8214-914422F01BF3-L0-001.jpeg" descr="" hidden="0"/>
            <p:cNvPicPr/>
            <p:nvPr isPhoto="0" userDrawn="0"/>
          </p:nvPicPr>
          <p:blipFill>
            <a:blip r:embed="rId13"/>
            <a:srcRect l="4626" t="0" r="7578" b="17081"/>
            <a:stretch/>
          </p:blipFill>
          <p:spPr bwMode="auto">
            <a:xfrm>
              <a:off x="415080" y="3679560"/>
              <a:ext cx="1875600" cy="430920"/>
            </a:xfrm>
            <a:prstGeom prst="rect">
              <a:avLst/>
            </a:prstGeom>
            <a:ln w="3240">
              <a:noFill/>
            </a:ln>
          </p:spPr>
        </p:pic>
        <p:pic>
          <p:nvPicPr>
            <p:cNvPr id="38" name="Grafik 61" descr="" hidden="0"/>
            <p:cNvPicPr/>
            <p:nvPr isPhoto="0" userDrawn="0"/>
          </p:nvPicPr>
          <p:blipFill>
            <a:blip r:embed="rId14"/>
            <a:stretch/>
          </p:blipFill>
          <p:spPr bwMode="auto">
            <a:xfrm>
              <a:off x="1605600" y="3961800"/>
              <a:ext cx="446760" cy="4212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9" name="Grafik 63" descr="" hidden="0"/>
            <p:cNvPicPr/>
            <p:nvPr isPhoto="0" userDrawn="0"/>
          </p:nvPicPr>
          <p:blipFill>
            <a:blip r:embed="rId15"/>
            <a:stretch/>
          </p:blipFill>
          <p:spPr bwMode="auto">
            <a:xfrm>
              <a:off x="1596600" y="5838120"/>
              <a:ext cx="505439" cy="476280"/>
            </a:xfrm>
            <a:prstGeom prst="rect">
              <a:avLst/>
            </a:prstGeom>
            <a:ln>
              <a:noFill/>
            </a:ln>
          </p:spPr>
        </p:pic>
        <p:sp>
          <p:nvSpPr>
            <p:cNvPr id="40" name="CustomShape 23" hidden="0"/>
            <p:cNvSpPr/>
            <p:nvPr isPhoto="0" userDrawn="0"/>
          </p:nvSpPr>
          <p:spPr bwMode="auto">
            <a:xfrm>
              <a:off x="1571759" y="1578600"/>
              <a:ext cx="1674360" cy="345600"/>
            </a:xfrm>
            <a:prstGeom prst="rect">
              <a:avLst/>
            </a:prstGeom>
            <a:noFill/>
            <a:ln w="324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20160" tIns="20160" rIns="20160" bIns="20160" anchor="ctr">
              <a:spAutoFit/>
            </a:bodyPr>
            <a:p>
              <a:pPr>
                <a:lnSpc>
                  <a:spcPct val="100000"/>
                </a:lnSpc>
                <a:defRPr/>
              </a:pPr>
              <a:r>
                <a:rPr lang="de-DE" sz="2000" b="1" strike="noStrike" spc="-1">
                  <a:solidFill>
                    <a:srgbClr val="000000"/>
                  </a:solidFill>
                  <a:latin typeface="Helvetica Neue"/>
                  <a:ea typeface="DejaVu Sans"/>
                </a:rPr>
                <a:t>Anmelden</a:t>
              </a:r>
              <a:endParaRPr lang="de-DE" sz="2000" b="0" strike="noStrike" spc="-1">
                <a:latin typeface="Arial"/>
              </a:endParaRPr>
            </a:p>
          </p:txBody>
        </p:sp>
        <p:sp>
          <p:nvSpPr>
            <p:cNvPr id="41" name="CustomShape 24" hidden="0"/>
            <p:cNvSpPr/>
            <p:nvPr isPhoto="0" userDrawn="0"/>
          </p:nvSpPr>
          <p:spPr bwMode="auto">
            <a:xfrm rot="5400000">
              <a:off x="1137960" y="3435840"/>
              <a:ext cx="430920" cy="226440"/>
            </a:xfrm>
            <a:prstGeom prst="rightArrow">
              <a:avLst>
                <a:gd name="adj1" fmla="val 32000"/>
                <a:gd name="adj2" fmla="val 115039"/>
              </a:avLst>
            </a:prstGeom>
            <a:solidFill>
              <a:schemeClr val="accent1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42" name="Line 25" hidden="0"/>
          <p:cNvSpPr/>
          <p:nvPr isPhoto="0" userDrawn="0"/>
        </p:nvSpPr>
        <p:spPr bwMode="auto">
          <a:xfrm>
            <a:off x="2445480" y="2194200"/>
            <a:ext cx="360" cy="4033440"/>
          </a:xfrm>
          <a:prstGeom prst="line">
            <a:avLst/>
          </a:prstGeom>
          <a:ln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3" name="Line 26" hidden="0"/>
          <p:cNvSpPr/>
          <p:nvPr isPhoto="0" userDrawn="0"/>
        </p:nvSpPr>
        <p:spPr bwMode="auto">
          <a:xfrm flipH="1">
            <a:off x="8852040" y="3960000"/>
            <a:ext cx="2379960" cy="360"/>
          </a:xfrm>
          <a:prstGeom prst="line">
            <a:avLst/>
          </a:prstGeom>
          <a:ln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4" name="CustomShape 27" hidden="0"/>
          <p:cNvSpPr/>
          <p:nvPr isPhoto="0" userDrawn="0"/>
        </p:nvSpPr>
        <p:spPr bwMode="auto">
          <a:xfrm rot="3702659">
            <a:off x="9939240" y="2014920"/>
            <a:ext cx="1418400" cy="95436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20160" tIns="20160" rIns="20160" bIns="20160" anchor="ctr">
            <a:spAutoFit/>
          </a:bodyPr>
          <a:p>
            <a:pPr>
              <a:lnSpc>
                <a:spcPct val="100000"/>
              </a:lnSpc>
              <a:defRPr/>
            </a:pPr>
            <a:r>
              <a:rPr lang="de-DE" sz="2000" b="1" strike="noStrike" spc="-1">
                <a:solidFill>
                  <a:srgbClr val="000000"/>
                </a:solidFill>
                <a:latin typeface="Helvetica Neue"/>
                <a:ea typeface="DejaVu Sans"/>
              </a:rPr>
              <a:t>Zuerst </a:t>
            </a:r>
            <a:br>
              <a:rPr/>
            </a:br>
            <a:r>
              <a:rPr lang="de-DE" sz="2000" b="1" strike="noStrike" spc="-1">
                <a:solidFill>
                  <a:srgbClr val="000000"/>
                </a:solidFill>
                <a:latin typeface="Helvetica Neue"/>
                <a:ea typeface="DejaVu Sans"/>
              </a:rPr>
              <a:t>erledigen</a:t>
            </a:r>
            <a:endParaRPr lang="de-DE" sz="2000" b="0" strike="noStrike" spc="-1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de-DE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ONLYOFFICE/5.4.0.21</Application>
  <DocSecurity>0</DocSecurity>
  <PresentationFormat/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Katja Möhring</dc:creator>
  <cp:keywords/>
  <dc:description/>
  <dc:identifier/>
  <dc:language>de-DE</dc:language>
  <cp:lastModifiedBy>Jícama</cp:lastModifiedBy>
  <cp:revision>21</cp:revision>
  <dcterms:created xsi:type="dcterms:W3CDTF">2019-12-01T10:29:51Z</dcterms:created>
  <dcterms:modified xsi:type="dcterms:W3CDTF">2021-08-13T13:27:01Z</dcterms:modified>
  <cp:category/>
  <cp:contentStatus/>
  <cp:version/>
</cp:coreProperties>
</file>